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gif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a6f791d6c_5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a6f791d6c_5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a6f791d6c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a6f791d6c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a6f791d6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a6f791d6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(Security Manager)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 Free Driving System group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at level 2 in the path to autonomy - driver is disengaged from physically operating the vehicle by having his or her hands off the steering wheel AND foot off pedal at the same time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Since only lvl 2, w</a:t>
            </a:r>
            <a:r>
              <a:rPr lang="en">
                <a:solidFill>
                  <a:schemeClr val="dk1"/>
                </a:solidFill>
              </a:rPr>
              <a:t>e are not required to shift safety-critical functions to the vehicle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Driver still must be engaged and ready to control the vehicle at all times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Builds off of preexisting level 1 technologies to enhance the overall driving experience by improving safety and lessening the burden on the driver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I’m going to pass off to Ryan with an overview of some of the features of our 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a6f791d6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a6f791d6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a6f791d6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a6f791d6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a6f791d6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a6f791d6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Hannah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a6f791d6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a6f791d6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For our demo we have created a web application that lets users simulate our implementation of a hands-free driving system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demo itself is a POV from the driver seat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There are keybindings for vehicle functions like accelerate, brake, steer, show attention, and enable HFDS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Keys 1 through 4 demonstrate scenarios in which the driver may find themselves in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System fully operational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System failure (multiple reasons)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Driver Inattentive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Driver override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Let’s demo the program now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a6f791d6c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a6f791d6c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a6f791d6c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a6f791d6c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a6f791d6c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a6f791d6c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1700" y="331100"/>
            <a:ext cx="8520600" cy="17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Overview of Hands Free Driving System 3</a:t>
            </a:r>
            <a:endParaRPr b="1"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Software Engineering </a:t>
            </a:r>
            <a:r>
              <a:rPr lang="en" sz="2500"/>
              <a:t>CSE 435</a:t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Michigan State University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Fall 2019</a:t>
            </a:r>
            <a:endParaRPr sz="1800"/>
          </a:p>
        </p:txBody>
      </p:sp>
      <p:sp>
        <p:nvSpPr>
          <p:cNvPr id="87" name="Google Shape;87;p13"/>
          <p:cNvSpPr txBox="1"/>
          <p:nvPr/>
        </p:nvSpPr>
        <p:spPr>
          <a:xfrm>
            <a:off x="796500" y="2062800"/>
            <a:ext cx="7212000" cy="28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Team members: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1600"/>
              <a:t>Project Manager: Ryan LaHaie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	Project Facilitator: Hannah Wood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	Customer Liaison: Jon Stover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	Artifacts Manager: Tony Sulfaro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	Security Manager: Andrew Kilponen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Customer: Andrew Davenport, General Motors AI/ML</a:t>
            </a:r>
            <a:br>
              <a:rPr lang="en" sz="2000"/>
            </a:br>
            <a:r>
              <a:rPr lang="en" sz="2000"/>
              <a:t>Instructor: Dr. Betty H.C. Cheng*</a:t>
            </a:r>
            <a:endParaRPr sz="16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600"/>
              <a:t>*Please direct all inquiries to the instructor.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929975" y="5466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4: Driver Override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171325" y="1493375"/>
            <a:ext cx="3934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System is enabled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Driver takes control of the vehicle, disables HFDS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Presses brake pedal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Presses accelerator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Steers vehicle</a:t>
            </a:r>
            <a:endParaRPr sz="1600"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6050" y="1152475"/>
            <a:ext cx="4627875" cy="366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729450" y="926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727650" y="19884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We gratefully acknowledge and appreciate the participation of our customer, Andrew Davenport from General Motors</a:t>
            </a:r>
            <a:br>
              <a:rPr lang="en" sz="16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We appreciate the support and feedback provided by our instructor, Dr. Betty H.C. Cheng, and our teaching assistants, Duong Nguyen and Kira Chan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8866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Provides hands-free highway driving to the user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Steer, accelerate and brake in certain highway conditions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Level 2 autonomous driving features - “hands off”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Utilizes pre-existing lane detection and adaptive cruise control features</a:t>
            </a:r>
            <a:br>
              <a:rPr lang="en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Motivation for this project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Enables convenience, efficiency and enhanced safety features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906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Features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18176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Hands-Free Driving System features:</a:t>
            </a:r>
            <a:endParaRPr sz="1800"/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Validates road conditions to ensure safe operation of the vehicle in Hands-Free mode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Maintains an adaptive cruise control state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Keeps the vehicle within the current lane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Monitor the driver’s attention by tracking drivers head and eye movement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Provide warnings and alerts if the driver is inattentive or conditions are unsafe</a:t>
            </a:r>
            <a:endParaRPr/>
          </a:p>
          <a:p>
            <a:pPr indent="0" lvl="0" marL="0" rtl="0" algn="l">
              <a:spcBef>
                <a:spcPts val="24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7650" y="9777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 Research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679325" y="17580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Investigated already existing fully autonomous vehicles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Investigated security risks with these existing vehicles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System control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System disengage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Project Constraints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Points of failure must relinquish control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Must be able to identify unexpected behavior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If the driver is deemed inattentive, car slows to a stop and turns on hazards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Security or faulty data must be identified and control relinquished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311700" y="155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II: Model-based View of System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225" y="675688"/>
            <a:ext cx="8171076" cy="412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7650" y="997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III: Demonstration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Interface resembles a POV of a driver operating the vehicle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Keybindings for accelerator, brake, steering, attention, HFDS toggle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Activate scenarios with number keys 1-4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Sample scenarios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System Fully Operational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System Failure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Driver Inattentive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Driver Override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659125" y="639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1: System Fully Operational</a:t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140925" y="1445500"/>
            <a:ext cx="3932400" cy="32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Driver is deemed attentive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System steers vehicle within lane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Monitors driver attention</a:t>
            </a:r>
            <a:endParaRPr sz="1600"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4100" y="1274725"/>
            <a:ext cx="4705025" cy="372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727650" y="575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2: System Failure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364350" y="1311375"/>
            <a:ext cx="3507900" cy="3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system encounters a single point of failure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Control of the vehicle is released to the driver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Driver must re-engage with the vehicle</a:t>
            </a:r>
            <a:endParaRPr sz="1600"/>
          </a:p>
        </p:txBody>
      </p:sp>
      <p:pic>
        <p:nvPicPr>
          <p:cNvPr id="132" name="Google Shape;13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6900" y="1190800"/>
            <a:ext cx="4736675" cy="37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769625" y="575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3: Driver Inattentive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201175" y="1309775"/>
            <a:ext cx="385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System detects lack of input from the driver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System issues series of warnings of increasing intensity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Auditory alert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Visual alert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Vibration alert</a:t>
            </a:r>
            <a:endParaRPr sz="1600"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9400" y="1170125"/>
            <a:ext cx="4672200" cy="3695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